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9" r:id="rId4"/>
    <p:sldId id="325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0" y="3143250"/>
            <a:ext cx="49530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00250"/>
            <a:ext cx="115919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3521104"/>
            <a:ext cx="18002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4023522"/>
            <a:ext cx="18002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489435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280" y="1215066"/>
            <a:ext cx="11331053" cy="56328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84482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53463" y="184482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95273" y="229700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37233" y="326164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63193" y="6034987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743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00456" y="4221088"/>
            <a:ext cx="12961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15356" y="4703408"/>
            <a:ext cx="117831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71662"/>
            <a:ext cx="1156335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392478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